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306" r:id="rId13"/>
    <p:sldId id="307" r:id="rId14"/>
    <p:sldId id="299" r:id="rId15"/>
    <p:sldId id="308" r:id="rId16"/>
    <p:sldId id="309" r:id="rId17"/>
    <p:sldId id="310" r:id="rId18"/>
    <p:sldId id="311" r:id="rId19"/>
    <p:sldId id="301" r:id="rId20"/>
    <p:sldId id="312" r:id="rId21"/>
    <p:sldId id="300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22/01/2021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38" y="2446565"/>
            <a:ext cx="6462320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61394" y="1352567"/>
            <a:ext cx="2574498" cy="2361371"/>
            <a:chOff x="288142" y="249049"/>
            <a:chExt cx="2478605" cy="2448272"/>
          </a:xfrm>
        </p:grpSpPr>
        <p:sp>
          <p:nvSpPr>
            <p:cNvPr id="12" name="Oval 1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514670" y="15329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9638" y="30337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9537" y="30380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15538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99813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8567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2841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1773" y="43425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15099" y="43511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49349" y="5056610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20389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BA1C6-9C48-4BDF-818D-5127984C5B69}"/>
              </a:ext>
            </a:extLst>
          </p:cNvPr>
          <p:cNvGrpSpPr/>
          <p:nvPr/>
        </p:nvGrpSpPr>
        <p:grpSpPr>
          <a:xfrm>
            <a:off x="5294255" y="1354967"/>
            <a:ext cx="2574498" cy="2361371"/>
            <a:chOff x="288142" y="249049"/>
            <a:chExt cx="2478605" cy="2448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D31373-482A-428D-ABA4-C2F316C88B0D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400DBD-B402-456D-99B7-18B50BB88B35}"/>
                </a:ext>
              </a:extLst>
            </p:cNvPr>
            <p:cNvCxnSpPr>
              <a:stCxn id="3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C20E911-2B31-4E6E-A89A-01BB7F74B51F}"/>
              </a:ext>
            </a:extLst>
          </p:cNvPr>
          <p:cNvSpPr/>
          <p:nvPr/>
        </p:nvSpPr>
        <p:spPr>
          <a:xfrm>
            <a:off x="6347531" y="15353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66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50C8FB-3C77-47A2-9C4E-A95A6BC32B3D}"/>
              </a:ext>
            </a:extLst>
          </p:cNvPr>
          <p:cNvSpPr/>
          <p:nvPr/>
        </p:nvSpPr>
        <p:spPr>
          <a:xfrm>
            <a:off x="5512499" y="30361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288873-1BD2-4E5E-88DF-D4D07718EC8A}"/>
              </a:ext>
            </a:extLst>
          </p:cNvPr>
          <p:cNvSpPr/>
          <p:nvPr/>
        </p:nvSpPr>
        <p:spPr>
          <a:xfrm>
            <a:off x="7252398" y="30404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6C9512-7212-4C34-8CBF-77F96FD06017}"/>
              </a:ext>
            </a:extLst>
          </p:cNvPr>
          <p:cNvCxnSpPr/>
          <p:nvPr/>
        </p:nvCxnSpPr>
        <p:spPr>
          <a:xfrm>
            <a:off x="5748399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60FAAB-8662-4D5B-B4F1-317D3B210359}"/>
              </a:ext>
            </a:extLst>
          </p:cNvPr>
          <p:cNvCxnSpPr/>
          <p:nvPr/>
        </p:nvCxnSpPr>
        <p:spPr>
          <a:xfrm>
            <a:off x="7432674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12A5EC9-57E7-46CA-9ED8-2FF0FB06D7FA}"/>
              </a:ext>
            </a:extLst>
          </p:cNvPr>
          <p:cNvSpPr txBox="1"/>
          <p:nvPr/>
        </p:nvSpPr>
        <p:spPr>
          <a:xfrm>
            <a:off x="5781428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7ED831-9344-480C-8B1A-C6D70ECE610A}"/>
              </a:ext>
            </a:extLst>
          </p:cNvPr>
          <p:cNvSpPr txBox="1"/>
          <p:nvPr/>
        </p:nvSpPr>
        <p:spPr>
          <a:xfrm>
            <a:off x="7465702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2C8542-8818-4EC7-AED4-213A77F45E36}"/>
              </a:ext>
            </a:extLst>
          </p:cNvPr>
          <p:cNvSpPr/>
          <p:nvPr/>
        </p:nvSpPr>
        <p:spPr>
          <a:xfrm>
            <a:off x="5474634" y="43449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DBF4FD-4150-401B-AA37-B678B8062893}"/>
              </a:ext>
            </a:extLst>
          </p:cNvPr>
          <p:cNvSpPr/>
          <p:nvPr/>
        </p:nvSpPr>
        <p:spPr>
          <a:xfrm>
            <a:off x="7247960" y="43535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DC6606-EF43-4450-8097-2253A16E4595}"/>
              </a:ext>
            </a:extLst>
          </p:cNvPr>
          <p:cNvSpPr/>
          <p:nvPr/>
        </p:nvSpPr>
        <p:spPr>
          <a:xfrm>
            <a:off x="5682210" y="5059010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EC58A1-BBC5-494B-A7AF-5A7052E59C47}"/>
              </a:ext>
            </a:extLst>
          </p:cNvPr>
          <p:cNvSpPr/>
          <p:nvPr/>
        </p:nvSpPr>
        <p:spPr>
          <a:xfrm>
            <a:off x="7000351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69" y="1077427"/>
            <a:ext cx="747045" cy="74704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3766781" y="18040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8" name="Picture 4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51" y="1064738"/>
            <a:ext cx="1116010" cy="815063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879" y="773355"/>
            <a:ext cx="1241638" cy="1754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1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3" grpId="0"/>
      <p:bldP spid="44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1848" y="3966402"/>
            <a:ext cx="1448553" cy="175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73" y="4347202"/>
            <a:ext cx="1442352" cy="1760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19" y="4544258"/>
            <a:ext cx="741545" cy="1047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74" y="4864957"/>
            <a:ext cx="741545" cy="1047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817" y="3196601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5517204" y="339302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7" y="4385618"/>
            <a:ext cx="1427798" cy="1722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735527" y="379407"/>
            <a:ext cx="78591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 and Jack each have a packet of sweets.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are 18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sweets in each packet.</a:t>
            </a:r>
            <a:endParaRPr lang="en-GB" sz="28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They want to share the sweets equally with Mo.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many sweets will each boy have?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1848" y="3966402"/>
            <a:ext cx="1448553" cy="1754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77" y="4385618"/>
            <a:ext cx="1427798" cy="172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73" y="4347202"/>
            <a:ext cx="1442352" cy="1760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19" y="4544258"/>
            <a:ext cx="741545" cy="1047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74" y="4864957"/>
            <a:ext cx="741545" cy="1047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91848" y="2621437"/>
                <a:ext cx="2306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48" y="2621437"/>
                <a:ext cx="2306695" cy="523220"/>
              </a:xfrm>
              <a:prstGeom prst="rect">
                <a:avLst/>
              </a:prstGeom>
              <a:blipFill>
                <a:blip r:embed="rId9"/>
                <a:stretch>
                  <a:fillRect l="-527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735527" y="379407"/>
            <a:ext cx="78591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 and Jack each have a packet of sweets.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are 18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sweets in each packet.</a:t>
            </a:r>
            <a:endParaRPr lang="en-GB" sz="28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They want to share the sweets equally with Mo.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many sweets will each boy have?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0BA1C6-9C48-4BDF-818D-5127984C5B69}"/>
              </a:ext>
            </a:extLst>
          </p:cNvPr>
          <p:cNvGrpSpPr/>
          <p:nvPr/>
        </p:nvGrpSpPr>
        <p:grpSpPr>
          <a:xfrm>
            <a:off x="5236407" y="2476013"/>
            <a:ext cx="2171447" cy="2068246"/>
            <a:chOff x="288142" y="249049"/>
            <a:chExt cx="2478605" cy="24482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31373-482A-428D-ABA4-C2F316C88B0D}"/>
                </a:ext>
              </a:extLst>
            </p:cNvPr>
            <p:cNvCxnSpPr>
              <a:stCxn id="14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400DBD-B402-456D-99B7-18B50BB88B35}"/>
                </a:ext>
              </a:extLst>
            </p:cNvPr>
            <p:cNvCxnSpPr>
              <a:stCxn id="14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C20E911-2B31-4E6E-A89A-01BB7F74B51F}"/>
              </a:ext>
            </a:extLst>
          </p:cNvPr>
          <p:cNvSpPr/>
          <p:nvPr/>
        </p:nvSpPr>
        <p:spPr>
          <a:xfrm>
            <a:off x="6085473" y="257989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50C8FB-3C77-47A2-9C4E-A95A6BC32B3D}"/>
              </a:ext>
            </a:extLst>
          </p:cNvPr>
          <p:cNvSpPr/>
          <p:nvPr/>
        </p:nvSpPr>
        <p:spPr>
          <a:xfrm>
            <a:off x="5380154" y="392398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288873-1BD2-4E5E-88DF-D4D07718EC8A}"/>
              </a:ext>
            </a:extLst>
          </p:cNvPr>
          <p:cNvSpPr/>
          <p:nvPr/>
        </p:nvSpPr>
        <p:spPr>
          <a:xfrm>
            <a:off x="6863580" y="3899841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6C9512-7212-4C34-8CBF-77F96FD06017}"/>
              </a:ext>
            </a:extLst>
          </p:cNvPr>
          <p:cNvCxnSpPr/>
          <p:nvPr/>
        </p:nvCxnSpPr>
        <p:spPr>
          <a:xfrm>
            <a:off x="5646030" y="4550840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60FAAB-8662-4D5B-B4F1-317D3B210359}"/>
              </a:ext>
            </a:extLst>
          </p:cNvPr>
          <p:cNvCxnSpPr/>
          <p:nvPr/>
        </p:nvCxnSpPr>
        <p:spPr>
          <a:xfrm>
            <a:off x="7061014" y="4550840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12A5EC9-57E7-46CA-9ED8-2FF0FB06D7FA}"/>
              </a:ext>
            </a:extLst>
          </p:cNvPr>
          <p:cNvSpPr txBox="1"/>
          <p:nvPr/>
        </p:nvSpPr>
        <p:spPr>
          <a:xfrm>
            <a:off x="5679059" y="458195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7ED831-9344-480C-8B1A-C6D70ECE610A}"/>
              </a:ext>
            </a:extLst>
          </p:cNvPr>
          <p:cNvSpPr txBox="1"/>
          <p:nvPr/>
        </p:nvSpPr>
        <p:spPr>
          <a:xfrm>
            <a:off x="7094042" y="4581959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2C8542-8818-4EC7-AED4-213A77F45E36}"/>
              </a:ext>
            </a:extLst>
          </p:cNvPr>
          <p:cNvSpPr/>
          <p:nvPr/>
        </p:nvSpPr>
        <p:spPr>
          <a:xfrm>
            <a:off x="5416698" y="5167855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DBF4FD-4150-401B-AA37-B678B8062893}"/>
              </a:ext>
            </a:extLst>
          </p:cNvPr>
          <p:cNvSpPr/>
          <p:nvPr/>
        </p:nvSpPr>
        <p:spPr>
          <a:xfrm>
            <a:off x="6879715" y="5176458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DC6606-EF43-4450-8097-2253A16E4595}"/>
              </a:ext>
            </a:extLst>
          </p:cNvPr>
          <p:cNvSpPr/>
          <p:nvPr/>
        </p:nvSpPr>
        <p:spPr>
          <a:xfrm>
            <a:off x="5420173" y="5620941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C58A1-BBC5-494B-A7AF-5A7052E59C47}"/>
              </a:ext>
            </a:extLst>
          </p:cNvPr>
          <p:cNvSpPr/>
          <p:nvPr/>
        </p:nvSpPr>
        <p:spPr>
          <a:xfrm>
            <a:off x="6682797" y="5621788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9181" y="33896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boy will have 12 sweets.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0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32940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       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  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80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Partition each number into tens and ones.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blipFill>
                <a:blip r:embed="rId4"/>
                <a:stretch>
                  <a:fillRect l="-1707" t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136990" y="1004293"/>
            <a:ext cx="282115" cy="31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876471" y="1004293"/>
            <a:ext cx="282115" cy="316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721247" y="334776"/>
            <a:ext cx="413069" cy="1383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614545" y="1004293"/>
            <a:ext cx="282115" cy="3160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916687" y="33477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277494" y="33477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17650" y="998671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46678" y="998671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8169" y="99867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474169" y="334776"/>
            <a:ext cx="413069" cy="13837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865054" y="334776"/>
            <a:ext cx="413069" cy="13837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060495" y="334776"/>
            <a:ext cx="413069" cy="138379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869312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793695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38832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94831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4920350" y="464286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endParaRPr lang="en-GB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333691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78828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67547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312684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2747266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9" y="2747272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2" y="2747272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85" y="2747272"/>
            <a:ext cx="484363" cy="472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8" y="2747272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2747266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2747266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2747266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7" y="3196786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90" y="3196786"/>
            <a:ext cx="484363" cy="4724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3" y="3196786"/>
            <a:ext cx="484363" cy="4724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16" y="3196786"/>
            <a:ext cx="484363" cy="4724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3196786"/>
            <a:ext cx="484363" cy="4724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3196786"/>
            <a:ext cx="484363" cy="47243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3196786"/>
            <a:ext cx="484363" cy="47243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3196786"/>
            <a:ext cx="484363" cy="4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5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       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  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80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Partition each number into tens and ones.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78478"/>
              </a:xfrm>
              <a:prstGeom prst="rect">
                <a:avLst/>
              </a:prstGeom>
              <a:blipFill>
                <a:blip r:embed="rId5"/>
                <a:stretch>
                  <a:fillRect l="-1707" t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6990" y="1004293"/>
            <a:ext cx="282115" cy="316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876471" y="1004293"/>
            <a:ext cx="282115" cy="316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721247" y="334776"/>
            <a:ext cx="413069" cy="1383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614545" y="1004293"/>
            <a:ext cx="282115" cy="3160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916687" y="33477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277494" y="33477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17650" y="998671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846678" y="998671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578169" y="99867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474169" y="334776"/>
            <a:ext cx="413069" cy="13837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6865054" y="334776"/>
            <a:ext cx="413069" cy="13837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7060495" y="334776"/>
            <a:ext cx="413069" cy="138379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869312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793695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38832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94831" y="464244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4920350" y="464286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endParaRPr lang="en-GB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333691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778828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867547" y="5101776"/>
            <a:ext cx="228017" cy="432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312684" y="5101776"/>
            <a:ext cx="194364" cy="432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168006" y="159811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150656" y="1598112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433970" y="551095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95953" y="550770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37163" y="364882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28590" y="364882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68387" y="553745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30370" y="553419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22194" y="550583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84177" y="550258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75465" y="2682654"/>
            <a:ext cx="0" cy="10741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52223" y="2665900"/>
            <a:ext cx="0" cy="107410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2747266"/>
            <a:ext cx="484363" cy="4724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9" y="2747272"/>
            <a:ext cx="484363" cy="472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2" y="2747272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85" y="2747272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48" y="2747272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2747266"/>
            <a:ext cx="484363" cy="47243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2747266"/>
            <a:ext cx="484363" cy="47243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2747266"/>
            <a:ext cx="484363" cy="47243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7" y="3196786"/>
            <a:ext cx="484363" cy="47243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90" y="3196786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53" y="3196786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16" y="3196786"/>
            <a:ext cx="484363" cy="4724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5" y="3196786"/>
            <a:ext cx="484363" cy="47243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60" y="3196786"/>
            <a:ext cx="484363" cy="47243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5" y="3196786"/>
            <a:ext cx="484363" cy="47243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0" y="3196786"/>
            <a:ext cx="484363" cy="472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6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6" grpId="0"/>
      <p:bldP spid="67" grpId="0"/>
      <p:bldP spid="69" grpId="0"/>
      <p:bldP spid="70" grpId="0"/>
      <p:bldP spid="75" grpId="0"/>
      <p:bldP spid="76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88193-E133-4334-A52A-289B89C4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02" y="696151"/>
            <a:ext cx="1384423" cy="113609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6DD605-ECBE-43F8-9BE5-D0D491DC58B9}"/>
              </a:ext>
            </a:extLst>
          </p:cNvPr>
          <p:cNvSpPr/>
          <p:nvPr/>
        </p:nvSpPr>
        <p:spPr>
          <a:xfrm rot="5400000">
            <a:off x="931985" y="4196862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F9A21F-B285-45FD-8995-9999B9E78094}"/>
              </a:ext>
            </a:extLst>
          </p:cNvPr>
          <p:cNvSpPr/>
          <p:nvPr/>
        </p:nvSpPr>
        <p:spPr>
          <a:xfrm rot="5400000">
            <a:off x="1985772" y="4196862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D9C35F-5765-425D-9503-2631D1BC972C}"/>
              </a:ext>
            </a:extLst>
          </p:cNvPr>
          <p:cNvSpPr/>
          <p:nvPr/>
        </p:nvSpPr>
        <p:spPr>
          <a:xfrm rot="5400000">
            <a:off x="3039559" y="4196861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73CE298-C3FF-4BE2-A22C-4AF11A1E1787}"/>
              </a:ext>
            </a:extLst>
          </p:cNvPr>
          <p:cNvSpPr/>
          <p:nvPr/>
        </p:nvSpPr>
        <p:spPr>
          <a:xfrm rot="5400000">
            <a:off x="4794738" y="4201258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1525DE-5631-4C30-B293-1145E08CC357}"/>
              </a:ext>
            </a:extLst>
          </p:cNvPr>
          <p:cNvSpPr/>
          <p:nvPr/>
        </p:nvSpPr>
        <p:spPr>
          <a:xfrm rot="5400000">
            <a:off x="5848525" y="4201258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C1EEC8-748F-486E-90B6-146B3791195A}"/>
              </a:ext>
            </a:extLst>
          </p:cNvPr>
          <p:cNvSpPr/>
          <p:nvPr/>
        </p:nvSpPr>
        <p:spPr>
          <a:xfrm rot="5400000">
            <a:off x="6902312" y="4201257"/>
            <a:ext cx="1386253" cy="100232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49033B0-B388-4933-AEAD-DC56022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23408" y="593688"/>
            <a:ext cx="1834541" cy="12827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C75774-B2B4-4298-895F-F48DD776D76E}"/>
              </a:ext>
            </a:extLst>
          </p:cNvPr>
          <p:cNvSpPr/>
          <p:nvPr/>
        </p:nvSpPr>
        <p:spPr>
          <a:xfrm>
            <a:off x="1752600" y="2045676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EE3268-0075-4292-932A-8179B735D61B}"/>
              </a:ext>
            </a:extLst>
          </p:cNvPr>
          <p:cNvSpPr/>
          <p:nvPr/>
        </p:nvSpPr>
        <p:spPr>
          <a:xfrm>
            <a:off x="2318238" y="2198076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7F8BA4-8588-4E98-A67A-EEBA012F65DD}"/>
              </a:ext>
            </a:extLst>
          </p:cNvPr>
          <p:cNvSpPr/>
          <p:nvPr/>
        </p:nvSpPr>
        <p:spPr>
          <a:xfrm>
            <a:off x="1869280" y="2659613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664011-4F41-47FC-8A24-458B0E0E7155}"/>
              </a:ext>
            </a:extLst>
          </p:cNvPr>
          <p:cNvSpPr/>
          <p:nvPr/>
        </p:nvSpPr>
        <p:spPr>
          <a:xfrm>
            <a:off x="2359267" y="1647854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E91B7C-A6B8-40B3-BD4D-BE35087623D2}"/>
              </a:ext>
            </a:extLst>
          </p:cNvPr>
          <p:cNvSpPr/>
          <p:nvPr/>
        </p:nvSpPr>
        <p:spPr>
          <a:xfrm>
            <a:off x="2924905" y="2033951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136CE4-9CE1-4F28-A5F9-EAD372D731EE}"/>
              </a:ext>
            </a:extLst>
          </p:cNvPr>
          <p:cNvSpPr/>
          <p:nvPr/>
        </p:nvSpPr>
        <p:spPr>
          <a:xfrm>
            <a:off x="2767196" y="2593729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2BCED8-0DAA-48BD-8A3C-C20FA7EF2F13}"/>
              </a:ext>
            </a:extLst>
          </p:cNvPr>
          <p:cNvSpPr/>
          <p:nvPr/>
        </p:nvSpPr>
        <p:spPr>
          <a:xfrm>
            <a:off x="2929299" y="1427281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6E7BE3-3579-4B06-8217-036A59C66F80}"/>
              </a:ext>
            </a:extLst>
          </p:cNvPr>
          <p:cNvSpPr/>
          <p:nvPr/>
        </p:nvSpPr>
        <p:spPr>
          <a:xfrm>
            <a:off x="3379723" y="2520458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55D61-9429-4C8E-89D1-788D8F990A67}"/>
              </a:ext>
            </a:extLst>
          </p:cNvPr>
          <p:cNvSpPr/>
          <p:nvPr/>
        </p:nvSpPr>
        <p:spPr>
          <a:xfrm>
            <a:off x="3503915" y="1802422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EA101B-CADF-4399-9EE5-F9E31AE4954F}"/>
              </a:ext>
            </a:extLst>
          </p:cNvPr>
          <p:cNvSpPr/>
          <p:nvPr/>
        </p:nvSpPr>
        <p:spPr>
          <a:xfrm>
            <a:off x="1245579" y="2464010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4B9076-D97C-41C2-99AB-4446A18BCA03}"/>
              </a:ext>
            </a:extLst>
          </p:cNvPr>
          <p:cNvSpPr/>
          <p:nvPr/>
        </p:nvSpPr>
        <p:spPr>
          <a:xfrm>
            <a:off x="2315860" y="3101117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514807-FA62-48CB-80DC-FCC2B55F348A}"/>
              </a:ext>
            </a:extLst>
          </p:cNvPr>
          <p:cNvSpPr/>
          <p:nvPr/>
        </p:nvSpPr>
        <p:spPr>
          <a:xfrm>
            <a:off x="3168158" y="3064818"/>
            <a:ext cx="486507" cy="48650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350FB8-B7BF-410F-B9B9-77C65B5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221" y="1953389"/>
            <a:ext cx="617683" cy="602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41E1E4-26A9-4133-8340-EE4BDA7FC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180" y="1659310"/>
            <a:ext cx="617683" cy="602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A6B42A-A7AF-4052-9919-6E422722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143" y="1380757"/>
            <a:ext cx="617683" cy="602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91C587-4924-433B-84CB-17F3C405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31" y="2230680"/>
            <a:ext cx="617683" cy="602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EA845-30BD-4D6B-A5A6-B4F3A3D72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210" y="1365839"/>
            <a:ext cx="617683" cy="602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357354-2A83-469D-8966-2EFAA542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926" y="1908298"/>
            <a:ext cx="617683" cy="60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4BDC53-AD0D-4F17-A1D1-8EA81A2A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773" y="1531892"/>
            <a:ext cx="617683" cy="602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E3025C-34A9-46EF-868B-DDF76457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018" y="2443428"/>
            <a:ext cx="617683" cy="6024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D39142-A577-4989-948E-1018D4D6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043" y="2705800"/>
            <a:ext cx="617683" cy="602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E34E08-3826-46E2-965C-05ECF5DE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35" y="2465973"/>
            <a:ext cx="617683" cy="602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C2ACC4-70DC-4466-823D-485C721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56" y="2718720"/>
            <a:ext cx="617683" cy="6024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456141-42F9-41E9-B31C-0E9E9D67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195" y="3045897"/>
            <a:ext cx="617683" cy="6024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65F544-2D86-4DE5-B7A4-6391BFC07C73}"/>
              </a:ext>
            </a:extLst>
          </p:cNvPr>
          <p:cNvSpPr txBox="1"/>
          <p:nvPr/>
        </p:nvSpPr>
        <p:spPr>
          <a:xfrm>
            <a:off x="3176877" y="593688"/>
            <a:ext cx="3165126" cy="1532334"/>
          </a:xfrm>
          <a:prstGeom prst="wedgeRoundRectCallout">
            <a:avLst>
              <a:gd name="adj1" fmla="val 65435"/>
              <a:gd name="adj2" fmla="val 754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4 counters in each group.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EA8B2D-F1C8-466B-9393-A7CD0307D29B}"/>
              </a:ext>
            </a:extLst>
          </p:cNvPr>
          <p:cNvSpPr txBox="1"/>
          <p:nvPr/>
        </p:nvSpPr>
        <p:spPr>
          <a:xfrm>
            <a:off x="1153088" y="2286429"/>
            <a:ext cx="5377828" cy="1532334"/>
          </a:xfrm>
          <a:prstGeom prst="wedgeRoundRectCallout">
            <a:avLst>
              <a:gd name="adj1" fmla="val -34931"/>
              <a:gd name="adj2" fmla="val -86685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your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counters have different values. The value of each group must be equal too.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01042 0.2307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4896 0.2902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15226 0.2020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8264 0.390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3664 0.3099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533 0.1759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7604 0.29467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7882 0.46273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3768 0.3706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20659 0.44699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07951 0.3416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6007 0.26365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0782 0.3571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757 0.3050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3142 0.2213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1077 0.4136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9132 0.26227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22153 0.1752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12118 0.45879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01077 0.37593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9722 0.2634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2639 0.4594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00642 0.3752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6337 0.30139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1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7E85495-709E-4EEE-8CBA-E3DC09B64789}"/>
              </a:ext>
            </a:extLst>
          </p:cNvPr>
          <p:cNvGraphicFramePr>
            <a:graphicFrameLocks noGrp="1"/>
          </p:cNvGraphicFramePr>
          <p:nvPr/>
        </p:nvGraphicFramePr>
        <p:xfrm>
          <a:off x="1148202" y="2586817"/>
          <a:ext cx="3309745" cy="289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078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6726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E088193-E133-4334-A52A-289B89C4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02" y="696151"/>
            <a:ext cx="1384423" cy="11360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9033B0-B388-4933-AEAD-DC56022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23408" y="593688"/>
            <a:ext cx="1834541" cy="12827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350FB8-B7BF-410F-B9B9-77C65B5B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221" y="1953389"/>
            <a:ext cx="617683" cy="6024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41E1E4-26A9-4133-8340-EE4BDA7FC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180" y="1659310"/>
            <a:ext cx="617683" cy="6024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A6B42A-A7AF-4052-9919-6E422722C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143" y="1380757"/>
            <a:ext cx="617683" cy="602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91C587-4924-433B-84CB-17F3C405C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31" y="2230680"/>
            <a:ext cx="617683" cy="602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5EA845-30BD-4D6B-A5A6-B4F3A3D72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210" y="1365839"/>
            <a:ext cx="617683" cy="602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357354-2A83-469D-8966-2EFAA5423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926" y="1908298"/>
            <a:ext cx="617683" cy="6024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4BDC53-AD0D-4F17-A1D1-8EA81A2A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773" y="1531892"/>
            <a:ext cx="617683" cy="6024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E3025C-34A9-46EF-868B-DDF76457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018" y="2443428"/>
            <a:ext cx="617683" cy="6024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D39142-A577-4989-948E-1018D4D6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043" y="2705800"/>
            <a:ext cx="617683" cy="602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E34E08-3826-46E2-965C-05ECF5DE2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135" y="2465973"/>
            <a:ext cx="617683" cy="6024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C2ACC4-70DC-4466-823D-485C721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56" y="2718720"/>
            <a:ext cx="617683" cy="6024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456141-42F9-41E9-B31C-0E9E9D67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195" y="3045897"/>
            <a:ext cx="617683" cy="6024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2034086" y="1947922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3093C-FD6C-40F2-AD3E-AEC63B9D6B73}"/>
              </a:ext>
            </a:extLst>
          </p:cNvPr>
          <p:cNvSpPr/>
          <p:nvPr/>
        </p:nvSpPr>
        <p:spPr>
          <a:xfrm>
            <a:off x="1197935" y="3211033"/>
            <a:ext cx="3203944" cy="694660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2919AC-58A1-43AB-BF2A-1C72B6F1AC76}"/>
              </a:ext>
            </a:extLst>
          </p:cNvPr>
          <p:cNvSpPr txBox="1"/>
          <p:nvPr/>
        </p:nvSpPr>
        <p:spPr>
          <a:xfrm>
            <a:off x="3423120" y="195122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3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42083 0.27338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53489 0.34143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52708 0.3761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2656 0.2467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27465 0.3041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3333 0.338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0121 0.2712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2835 0.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23715 0.2532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9584 0.1152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25625 0.1888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3941 0.3020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273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1273 L 0.00122 0.2254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  <p:bldP spid="2" grpId="1" animBg="1"/>
      <p:bldP spid="2" grpId="2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625" y="470541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4620856" y="1745483"/>
          <a:ext cx="3168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1802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64370" y="46009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597" y="460099"/>
            <a:ext cx="747045" cy="7470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5616441" y="6027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31998E-A8B3-46BA-9D62-EA069D82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424" y="2621253"/>
            <a:ext cx="763484" cy="7446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FADE9D-4C87-4412-A28F-6861E2CD3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795" y="1650790"/>
            <a:ext cx="763484" cy="7446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E694F3-AF05-4B97-902B-40C06C45D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537" y="2971659"/>
            <a:ext cx="763484" cy="7446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4598CD2-67FA-4B92-89B3-67AE27836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936" y="3920188"/>
            <a:ext cx="763484" cy="7446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CB8C79-FA14-4D3D-9AD7-BF2E1AACA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628" y="3716338"/>
            <a:ext cx="763484" cy="7446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DB97F77-D2AD-4AD0-A787-A6C9E8AB2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053" y="1548203"/>
            <a:ext cx="763484" cy="7446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A46CE6-2C9F-4754-AFB0-73D494B98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194" y="2206738"/>
            <a:ext cx="763484" cy="7446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53F0CD-77B0-4C5B-9C95-6A03799E1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162" y="2970996"/>
            <a:ext cx="763484" cy="7446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05DD12-70DA-423E-823C-0E1BCBFE9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521" y="2829795"/>
            <a:ext cx="763484" cy="7446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A86F1DB-F1DE-4A45-86DB-518B551F8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710" y="2270948"/>
            <a:ext cx="763484" cy="7446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7B26BBB-9FCC-4963-8CA3-01AEDBB85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987" y="1505131"/>
            <a:ext cx="763484" cy="7446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9E7E7FA-C181-4AA7-AC98-4A1D7D928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457" y="3540216"/>
            <a:ext cx="763484" cy="744679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08463F9-F784-49A9-85F1-B2D8F0D55630}"/>
              </a:ext>
            </a:extLst>
          </p:cNvPr>
          <p:cNvSpPr/>
          <p:nvPr/>
        </p:nvSpPr>
        <p:spPr>
          <a:xfrm>
            <a:off x="4658259" y="2367467"/>
            <a:ext cx="3099507" cy="694660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9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36025 0.09861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1702 0.02153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6545 -0.00532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23612 0.134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33941 0.11644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8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27691 0.1328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66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30607 0.1326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662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0955 0.2636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37569 0.158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78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59219 0.1803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900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9705 0.1210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60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7934 0.1208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61394" y="1352567"/>
            <a:ext cx="2574498" cy="2361371"/>
            <a:chOff x="288142" y="249049"/>
            <a:chExt cx="2478605" cy="2448272"/>
          </a:xfrm>
        </p:grpSpPr>
        <p:sp>
          <p:nvSpPr>
            <p:cNvPr id="12" name="Oval 1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514670" y="15329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9638" y="30337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9537" y="30380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2930" y="551807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15538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99813" y="37139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8567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2841" y="37450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1773" y="43425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15099" y="43511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29082" y="569896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49349" y="5056610"/>
                <a:ext cx="156575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349" y="5056610"/>
                <a:ext cx="1565750" cy="492443"/>
              </a:xfrm>
              <a:prstGeom prst="rect">
                <a:avLst/>
              </a:prstGeom>
              <a:blipFill>
                <a:blip r:embed="rId5"/>
                <a:stretch>
                  <a:fillRect l="-7004" t="-13580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250208" y="50438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BA1C6-9C48-4BDF-818D-5127984C5B69}"/>
              </a:ext>
            </a:extLst>
          </p:cNvPr>
          <p:cNvGrpSpPr/>
          <p:nvPr/>
        </p:nvGrpSpPr>
        <p:grpSpPr>
          <a:xfrm>
            <a:off x="5294255" y="1354967"/>
            <a:ext cx="2574498" cy="2361371"/>
            <a:chOff x="288142" y="249049"/>
            <a:chExt cx="2478605" cy="2448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891CFE-ABE8-4DEB-9663-778DE9E50A5E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D1E28C-D63B-4440-A6E5-B8A304C049E8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AE3D717-7E35-4CD4-867F-E3355A71DB68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D31373-482A-428D-ABA4-C2F316C88B0D}"/>
                </a:ext>
              </a:extLst>
            </p:cNvPr>
            <p:cNvCxnSpPr>
              <a:stCxn id="3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400DBD-B402-456D-99B7-18B50BB88B35}"/>
                </a:ext>
              </a:extLst>
            </p:cNvPr>
            <p:cNvCxnSpPr>
              <a:stCxn id="3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C20E911-2B31-4E6E-A89A-01BB7F74B51F}"/>
              </a:ext>
            </a:extLst>
          </p:cNvPr>
          <p:cNvSpPr/>
          <p:nvPr/>
        </p:nvSpPr>
        <p:spPr>
          <a:xfrm>
            <a:off x="6347531" y="153538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96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50C8FB-3C77-47A2-9C4E-A95A6BC32B3D}"/>
              </a:ext>
            </a:extLst>
          </p:cNvPr>
          <p:cNvSpPr/>
          <p:nvPr/>
        </p:nvSpPr>
        <p:spPr>
          <a:xfrm>
            <a:off x="5512499" y="303616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288873-1BD2-4E5E-88DF-D4D07718EC8A}"/>
              </a:ext>
            </a:extLst>
          </p:cNvPr>
          <p:cNvSpPr/>
          <p:nvPr/>
        </p:nvSpPr>
        <p:spPr>
          <a:xfrm>
            <a:off x="7252398" y="304042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0C24AC-2D88-4586-A863-45342C4D52B4}"/>
              </a:ext>
            </a:extLst>
          </p:cNvPr>
          <p:cNvSpPr txBox="1"/>
          <p:nvPr/>
        </p:nvSpPr>
        <p:spPr>
          <a:xfrm>
            <a:off x="5385791" y="554207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96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6C9512-7212-4C34-8CBF-77F96FD06017}"/>
              </a:ext>
            </a:extLst>
          </p:cNvPr>
          <p:cNvCxnSpPr/>
          <p:nvPr/>
        </p:nvCxnSpPr>
        <p:spPr>
          <a:xfrm>
            <a:off x="5748399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60FAAB-8662-4D5B-B4F1-317D3B210359}"/>
              </a:ext>
            </a:extLst>
          </p:cNvPr>
          <p:cNvCxnSpPr/>
          <p:nvPr/>
        </p:nvCxnSpPr>
        <p:spPr>
          <a:xfrm>
            <a:off x="7432674" y="3716338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12A5EC9-57E7-46CA-9ED8-2FF0FB06D7FA}"/>
              </a:ext>
            </a:extLst>
          </p:cNvPr>
          <p:cNvSpPr txBox="1"/>
          <p:nvPr/>
        </p:nvSpPr>
        <p:spPr>
          <a:xfrm>
            <a:off x="5781428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7ED831-9344-480C-8B1A-C6D70ECE610A}"/>
              </a:ext>
            </a:extLst>
          </p:cNvPr>
          <p:cNvSpPr txBox="1"/>
          <p:nvPr/>
        </p:nvSpPr>
        <p:spPr>
          <a:xfrm>
            <a:off x="7465702" y="374745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2C8542-8818-4EC7-AED4-213A77F45E36}"/>
              </a:ext>
            </a:extLst>
          </p:cNvPr>
          <p:cNvSpPr/>
          <p:nvPr/>
        </p:nvSpPr>
        <p:spPr>
          <a:xfrm>
            <a:off x="5474634" y="434494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DBF4FD-4150-401B-AA37-B678B8062893}"/>
              </a:ext>
            </a:extLst>
          </p:cNvPr>
          <p:cNvSpPr/>
          <p:nvPr/>
        </p:nvSpPr>
        <p:spPr>
          <a:xfrm>
            <a:off x="7247960" y="435354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5E9F62-41E6-4B68-85D5-6FE817000A66}"/>
              </a:ext>
            </a:extLst>
          </p:cNvPr>
          <p:cNvSpPr/>
          <p:nvPr/>
        </p:nvSpPr>
        <p:spPr>
          <a:xfrm>
            <a:off x="6861943" y="572296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0070C0"/>
                </a:solidFill>
                <a:latin typeface="Calibri" panose="020F0502020204030204"/>
              </a:rPr>
              <a:t>32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1DC6606-EF43-4450-8097-2253A16E4595}"/>
                  </a:ext>
                </a:extLst>
              </p:cNvPr>
              <p:cNvSpPr/>
              <p:nvPr/>
            </p:nvSpPr>
            <p:spPr>
              <a:xfrm>
                <a:off x="5682210" y="5059010"/>
                <a:ext cx="156575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 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+</a:t>
                </a: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1DC6606-EF43-4450-8097-2253A16E4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210" y="5059010"/>
                <a:ext cx="1565750" cy="492443"/>
              </a:xfrm>
              <a:prstGeom prst="rect">
                <a:avLst/>
              </a:prstGeom>
              <a:blipFill>
                <a:blip r:embed="rId6"/>
                <a:stretch>
                  <a:fillRect l="-7004" t="-13580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8EC58A1-BBC5-494B-A7AF-5A7052E59C47}"/>
              </a:ext>
            </a:extLst>
          </p:cNvPr>
          <p:cNvSpPr/>
          <p:nvPr/>
        </p:nvSpPr>
        <p:spPr>
          <a:xfrm>
            <a:off x="7083069" y="504627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32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169" y="1077427"/>
            <a:ext cx="747045" cy="74704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3766781" y="18040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4" name="Picture 5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2" y="551806"/>
            <a:ext cx="1168264" cy="1721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6570" y="1395604"/>
            <a:ext cx="3619500" cy="3076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4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|6.1|4.1|7.5|5.4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9|1.4|1.8|3.5|5.5|1.4|5|12.2|4.1|1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0.7|7.3|1.4|0.8|2.8|1.9|5.8|1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|10.8|4.3|3.9|6.4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6|2.1|1.1|3.2|2.5|5.1|1.4|4.5|2.8|21.2|1.3|14.2|4.4|3.5|2.4|3.2|0.8|1.8|3.3|2.6|0.8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0.2|2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4.3|4.5|6.7|1.1|0.7|1.4|4.8|3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openxmlformats.org/package/2006/metadata/core-properties"/>
    <ds:schemaRef ds:uri="522d4c35-b548-4432-90ae-af4376e1c4b4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12492</TotalTime>
  <Words>341</Words>
  <Application>Microsoft Macintosh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1 - 6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Jade Cahill</cp:lastModifiedBy>
  <cp:revision>221</cp:revision>
  <dcterms:created xsi:type="dcterms:W3CDTF">2019-07-05T11:02:13Z</dcterms:created>
  <dcterms:modified xsi:type="dcterms:W3CDTF">2021-01-22T11:19:22Z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