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11" r:id="rId14"/>
    <p:sldId id="299" r:id="rId15"/>
    <p:sldId id="306" r:id="rId16"/>
    <p:sldId id="308" r:id="rId17"/>
    <p:sldId id="309" r:id="rId18"/>
    <p:sldId id="310" r:id="rId19"/>
    <p:sldId id="301" r:id="rId20"/>
    <p:sldId id="300" r:id="rId21"/>
    <p:sldId id="313" r:id="rId22"/>
    <p:sldId id="315" r:id="rId23"/>
    <p:sldId id="317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26723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1 –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78219" y="3569370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2806834" y="2794644"/>
            <a:ext cx="1720356" cy="1356364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3484" y="2238094"/>
                <a:ext cx="12266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60p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484" y="2238094"/>
                <a:ext cx="1226618" cy="584775"/>
              </a:xfrm>
              <a:prstGeom prst="rect">
                <a:avLst/>
              </a:prstGeom>
              <a:blipFill>
                <a:blip r:embed="rId5"/>
                <a:stretch>
                  <a:fillRect t="-14583" r="-11881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861702" y="348271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87164" y="348124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6212" y="3638220"/>
            <a:ext cx="117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£1 and 40p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8590" y="2245305"/>
                <a:ext cx="1018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5p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90" y="2245305"/>
                <a:ext cx="1018227" cy="584775"/>
              </a:xfrm>
              <a:prstGeom prst="rect">
                <a:avLst/>
              </a:prstGeom>
              <a:blipFill>
                <a:blip r:embed="rId6"/>
                <a:stretch>
                  <a:fillRect t="-14583" r="-14371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241964" y="36740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£2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6677" y="347916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3695" y="2235469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£3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95" y="2235469"/>
                <a:ext cx="1010213" cy="584775"/>
              </a:xfrm>
              <a:prstGeom prst="rect">
                <a:avLst/>
              </a:prstGeom>
              <a:blipFill>
                <a:blip r:embed="rId7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4540188" y="2799528"/>
            <a:ext cx="2459975" cy="1198559"/>
          </a:xfrm>
          <a:prstGeom prst="arc">
            <a:avLst>
              <a:gd name="adj1" fmla="val 10604472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425" y="36670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£5</a:t>
            </a:r>
            <a:endParaRPr lang="en-GB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00164" y="3493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4088" y="340843"/>
            <a:ext cx="7230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Ron is using a number line to subtract £3 and 65p from £5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40" y="1519403"/>
            <a:ext cx="1622037" cy="1120151"/>
          </a:xfrm>
          <a:prstGeom prst="rect">
            <a:avLst/>
          </a:prstGeom>
        </p:spPr>
      </p:pic>
      <p:sp>
        <p:nvSpPr>
          <p:cNvPr id="36" name="Arc 35"/>
          <p:cNvSpPr/>
          <p:nvPr/>
        </p:nvSpPr>
        <p:spPr>
          <a:xfrm>
            <a:off x="1870673" y="2897413"/>
            <a:ext cx="936093" cy="1248443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3163" y="3634804"/>
            <a:ext cx="1235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£1 and 35p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6228" y="5436520"/>
                <a:ext cx="7230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£5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 £3 and 65p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 £1 and 35p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8" y="5436520"/>
                <a:ext cx="7230498" cy="584775"/>
              </a:xfrm>
              <a:prstGeom prst="rect">
                <a:avLst/>
              </a:prstGeom>
              <a:blipFill>
                <a:blip r:embed="rId9"/>
                <a:stretch>
                  <a:fillRect l="-210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2" grpId="0"/>
      <p:bldP spid="13" grpId="0"/>
      <p:bldP spid="15" grpId="0"/>
      <p:bldP spid="16" grpId="0" animBg="1"/>
      <p:bldP spid="17" grpId="0"/>
      <p:bldP spid="36" grpId="0" animBg="1"/>
      <p:bldP spid="37" grpId="0"/>
      <p:bldP spid="37" grpId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78219" y="3569370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4831" y="2221682"/>
                <a:ext cx="12266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35p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31" y="2221682"/>
                <a:ext cx="1226618" cy="584775"/>
              </a:xfrm>
              <a:prstGeom prst="rect">
                <a:avLst/>
              </a:prstGeom>
              <a:blipFill>
                <a:blip r:embed="rId5"/>
                <a:stretch>
                  <a:fillRect t="-14583" r="-12438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861702" y="348271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7565" y="36740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£4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92278" y="347916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28588" y="2220741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£1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88" y="2220741"/>
                <a:ext cx="1010213" cy="584775"/>
              </a:xfrm>
              <a:prstGeom prst="rect">
                <a:avLst/>
              </a:prstGeom>
              <a:blipFill>
                <a:blip r:embed="rId6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02425" y="36670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£5</a:t>
            </a:r>
            <a:endParaRPr lang="en-GB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00164" y="3493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19670" y="3634804"/>
            <a:ext cx="1375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£3 and 65p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778219" y="5467444"/>
            <a:ext cx="723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The difference is £1 and 35p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69" y="454441"/>
            <a:ext cx="1709543" cy="11805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80102" y="964872"/>
            <a:ext cx="2609639" cy="846829"/>
            <a:chOff x="3523360" y="2193062"/>
            <a:chExt cx="3135654" cy="84682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58142"/>
                <a:gd name="adj2" fmla="val 29984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can count up to find the difference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9472" y="532072"/>
                <a:ext cx="30524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£5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£3 and 65p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2" y="532072"/>
                <a:ext cx="3052439" cy="584775"/>
              </a:xfrm>
              <a:prstGeom prst="rect">
                <a:avLst/>
              </a:prstGeom>
              <a:blipFill>
                <a:blip r:embed="rId8"/>
                <a:stretch>
                  <a:fillRect l="-5200" t="-12500" r="-42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 flipH="1">
            <a:off x="1872062" y="2837892"/>
            <a:ext cx="1720216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Arc 27"/>
          <p:cNvSpPr/>
          <p:nvPr/>
        </p:nvSpPr>
        <p:spPr>
          <a:xfrm flipH="1">
            <a:off x="3599880" y="2822869"/>
            <a:ext cx="3400282" cy="1253774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0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5" grpId="0"/>
      <p:bldP spid="15" grpId="1"/>
      <p:bldP spid="38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8219" y="356488"/>
            <a:ext cx="4355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Complete the bar model.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54079"/>
              </p:ext>
            </p:extLst>
          </p:nvPr>
        </p:nvGraphicFramePr>
        <p:xfrm>
          <a:off x="1006847" y="1151755"/>
          <a:ext cx="389823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6538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841694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178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£2</a:t>
                      </a:r>
                      <a:r>
                        <a:rPr lang="en-GB" sz="2800" baseline="0" dirty="0"/>
                        <a:t> and 15p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£1</a:t>
                      </a:r>
                      <a:r>
                        <a:rPr lang="en-GB" sz="2800" baseline="0" dirty="0"/>
                        <a:t> and 90p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28" y="4337091"/>
            <a:ext cx="3374840" cy="19465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295" y="3434888"/>
            <a:ext cx="1572478" cy="10859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77" y="1760816"/>
            <a:ext cx="1622037" cy="1120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127" y="2614759"/>
            <a:ext cx="4912111" cy="2031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84441" y="1669915"/>
            <a:ext cx="9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872" y="1584177"/>
            <a:ext cx="7226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When the whole amount and the known part have a small difference, it is usually easier to count up.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1446"/>
              </p:ext>
            </p:extLst>
          </p:nvPr>
        </p:nvGraphicFramePr>
        <p:xfrm>
          <a:off x="2729355" y="455871"/>
          <a:ext cx="33245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702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717820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021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£5</a:t>
                      </a:r>
                      <a:r>
                        <a:rPr lang="en-GB" sz="2800" baseline="0" dirty="0"/>
                        <a:t> and 30p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£4</a:t>
                      </a:r>
                      <a:r>
                        <a:rPr lang="en-GB" sz="2800" baseline="0" dirty="0"/>
                        <a:t> and 85p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78220" y="4661903"/>
            <a:ext cx="7226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When the whole amount and the known part have a large difference, it is usually easier to takeaway the part we know.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67190"/>
              </p:ext>
            </p:extLst>
          </p:nvPr>
        </p:nvGraphicFramePr>
        <p:xfrm>
          <a:off x="2721017" y="3481055"/>
          <a:ext cx="33245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15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2452107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178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£5</a:t>
                      </a:r>
                      <a:r>
                        <a:rPr lang="en-GB" sz="2800" baseline="0" dirty="0"/>
                        <a:t> and 30p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45p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43" y="1841208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6898" y="198389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6898" y="984702"/>
            <a:ext cx="9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7980" y="3994155"/>
            <a:ext cx="206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£4 and 85p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1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4" grpId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36146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Ron has these coins. He spends 52p.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How much does he have left?	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subtract 20p?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£1 subtract 25p?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	 Complete the additions to make £1 each time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  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        70p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£1                      p + 85p = £1</a:t>
                </a:r>
              </a:p>
              <a:p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9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Ron has these coins. He spends 52p.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How much does he have left?	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subtract 20p?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£1 subtract 25p?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	 Complete the additions to make £1 each time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  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        70p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£1                      p + 85p = £1</a:t>
                </a:r>
              </a:p>
              <a:p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5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2226" y="127287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£2 and 21p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8299" y="2468013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80p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1394" y="330775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75p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6014" y="479967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7346" y="478271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2851" y="5560760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8681" y="557268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05459" y="133681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74721" y="141083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37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1008224"/>
            <a:ext cx="3924134" cy="384032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83096" y="5057139"/>
            <a:ext cx="2912655" cy="838912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exchange the £5 and 50p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04" y="4903549"/>
            <a:ext cx="1353520" cy="9347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49" y="2366395"/>
            <a:ext cx="864010" cy="8613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387666"/>
            <a:ext cx="1880560" cy="9649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9" y="1587500"/>
            <a:ext cx="834254" cy="7350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587500"/>
            <a:ext cx="834254" cy="735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3" y="1587500"/>
            <a:ext cx="834254" cy="7350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5" y="1587500"/>
            <a:ext cx="834254" cy="73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7" y="1587500"/>
            <a:ext cx="834254" cy="73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8" y="2350189"/>
            <a:ext cx="969510" cy="863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5" y="2354764"/>
            <a:ext cx="969510" cy="863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02" y="2359339"/>
            <a:ext cx="969510" cy="863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9" y="2363914"/>
            <a:ext cx="969510" cy="863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6" y="2368489"/>
            <a:ext cx="969510" cy="86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2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12865 0.264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132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85 L -0.16753 0.352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17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86 L -0.0342 0.140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112" y="5027357"/>
                <a:ext cx="4637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50p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and 50p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2" y="5027357"/>
                <a:ext cx="4637838" cy="523220"/>
              </a:xfrm>
              <a:prstGeom prst="rect">
                <a:avLst/>
              </a:prstGeom>
              <a:blipFill>
                <a:blip r:embed="rId5"/>
                <a:stretch>
                  <a:fillRect l="-2760" t="-11628" r="-210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12" y="1008224"/>
            <a:ext cx="3924134" cy="38403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13" y="1001709"/>
            <a:ext cx="1123404" cy="17543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59064" y="1547781"/>
            <a:ext cx="2812230" cy="1208244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subtract the pounds then subtract the pence.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£3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50p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and 40p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blipFill>
                <a:blip r:embed="rId8"/>
                <a:stretch>
                  <a:fillRect l="-22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47" y="1707298"/>
            <a:ext cx="1892789" cy="10467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78" y="2909024"/>
            <a:ext cx="969510" cy="863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60" y="2732760"/>
            <a:ext cx="1213081" cy="1213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34" y="1024823"/>
            <a:ext cx="3936623" cy="382372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95077" y="4914678"/>
            <a:ext cx="2912655" cy="838912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28271"/>
                <a:gd name="adj2" fmla="val -7382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6"/>
              <a:ext cx="2994751" cy="1360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exchange the £10 and 20p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82" y="3945841"/>
            <a:ext cx="1353520" cy="9347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9" y="1459164"/>
            <a:ext cx="834254" cy="7350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459164"/>
            <a:ext cx="834254" cy="735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3" y="1459164"/>
            <a:ext cx="834254" cy="7350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5" y="1459164"/>
            <a:ext cx="834254" cy="73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7" y="1459164"/>
            <a:ext cx="834254" cy="73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8" y="2909024"/>
            <a:ext cx="969510" cy="863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034" y="1030890"/>
            <a:ext cx="747045" cy="7470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34878" y="117357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87" y="2155761"/>
            <a:ext cx="834254" cy="73507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69" y="2155761"/>
            <a:ext cx="834254" cy="73507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51" y="2155761"/>
            <a:ext cx="834254" cy="73507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33" y="2155761"/>
            <a:ext cx="834254" cy="73507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15" y="2155761"/>
            <a:ext cx="834254" cy="73507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5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9115 0.2578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1289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9184 0.1553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7187 0.2708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4149 0.1127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4" y="1024823"/>
            <a:ext cx="3936623" cy="3823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111" y="5027357"/>
                <a:ext cx="74320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£10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£7 and 20p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1" y="5027357"/>
                <a:ext cx="7432005" cy="523220"/>
              </a:xfrm>
              <a:prstGeom prst="rect">
                <a:avLst/>
              </a:prstGeom>
              <a:blipFill>
                <a:blip r:embed="rId6"/>
                <a:stretch>
                  <a:fillRect l="-172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13" y="1001709"/>
            <a:ext cx="1123404" cy="17543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59064" y="1547781"/>
            <a:ext cx="2812230" cy="1208244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subtract the pounds then subtract the pence.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£7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£7 and 10p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blipFill>
                <a:blip r:embed="rId8"/>
                <a:stretch>
                  <a:fillRect l="-22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8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9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0.6|5.5|6.8|5.8|8.7|6.2|2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|5.8|0.8|4.5|0.8|18.1|3.7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|1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|6.3|5.9|6.3|0.9|5.3|1.5|11.8|2.2|2.6|4.4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|11.3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.4|3|11.4|1.7|5.7|2.6|5.5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.3|6.3|4.4|2.1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25.4|2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.6|1.5|19.8|2|9.4|26.8|1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8501</TotalTime>
  <Words>477</Words>
  <Application>Microsoft Macintosh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 1 –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223</cp:revision>
  <dcterms:created xsi:type="dcterms:W3CDTF">2019-07-05T11:02:13Z</dcterms:created>
  <dcterms:modified xsi:type="dcterms:W3CDTF">2021-02-22T12:23:06Z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