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56" r:id="rId6"/>
    <p:sldId id="262" r:id="rId7"/>
    <p:sldId id="263" r:id="rId8"/>
    <p:sldId id="264" r:id="rId9"/>
    <p:sldId id="265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6472-D64A-8E46-B3A0-91B656CE42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C006D-76CC-0244-B635-1A88FC367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64388-832D-BB45-B6FF-74D306CE2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C4D5-B633-1547-A386-F018B7744F97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7A552-CC38-5940-A0F0-B30614C2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74065-F1A0-B54A-A4DD-B69A9142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5F6-387B-0247-9A66-39FDB9693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8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5FAD1-5E30-F846-B4D3-8EA21683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EAF956-EF97-054C-99F9-5889718B4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90E9B-E39E-BB47-B77B-8D14E29A3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C4D5-B633-1547-A386-F018B7744F97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81CD5-7FCD-B744-857B-58440DBF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F2791-3BDA-2745-803F-3C25FA08A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5F6-387B-0247-9A66-39FDB9693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5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27431-1DDE-AA46-B6CC-D848F7ED4F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299E65-F1F1-0D4A-88AC-497946973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50330-8168-4747-AC33-875760C6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C4D5-B633-1547-A386-F018B7744F97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ECE31-EFEE-974A-99B0-4EC35F2B9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E3AB8-9587-ED4B-A059-68B017F2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5F6-387B-0247-9A66-39FDB9693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7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78314-A30D-8D49-9CA7-EC98DD3E0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7BE83-764B-E64F-918F-A4F9469FA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66577-7A59-9B4E-ABF8-C2AD6F177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C4D5-B633-1547-A386-F018B7744F97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6C34D-04CA-4043-B2D4-D6DDE45AE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E3AAD-012F-584D-8805-E803027D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5F6-387B-0247-9A66-39FDB9693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3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7871-1E00-B745-8833-DDAC70F2D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CF908-C84B-8B42-941A-85F233191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8F0D4-1077-BB49-A8E2-884306F74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C4D5-B633-1547-A386-F018B7744F97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C05F5-8560-0D4A-838A-96D1483C4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23FA1-DF11-5645-8090-974E79E50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5F6-387B-0247-9A66-39FDB9693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73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BDE3-066D-3C4C-A910-3726FA3D3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061D4-10F6-5E44-824B-43363DCD8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3B5CB-FB6E-204F-9CC8-9E7B72F5B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5EAE1-45CD-154B-803A-8C487BEF6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C4D5-B633-1547-A386-F018B7744F97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3D258-56B8-254E-8840-CEDD96A59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BFCF56-FDD4-EC44-98AD-486E5AEA8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5F6-387B-0247-9A66-39FDB9693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14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EDC47-4F7B-074B-AE51-C7711EDA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AC7BB-B9AA-6D44-8E3F-DAD1C360A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07AE0-BABE-AF4E-B1FF-0D003FFA6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D5D59-93BB-1E42-BD59-15051DD54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894A-0801-5942-A471-C53E541708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12754E-332F-DA4F-8790-3F1D5C49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C4D5-B633-1547-A386-F018B7744F97}" type="datetimeFigureOut">
              <a:rPr lang="en-US" smtClean="0"/>
              <a:t>2/3/21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DF8167-007D-1943-9603-7F303FD39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EA5594-DF15-3548-83C7-115C393FB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5F6-387B-0247-9A66-39FDB9693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69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8058-71CC-F240-911B-41979ECEE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CA097-42D1-E544-8DDB-63B8E9E16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C4D5-B633-1547-A386-F018B7744F97}" type="datetimeFigureOut">
              <a:rPr lang="en-US" smtClean="0"/>
              <a:t>2/3/21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8699C3-53A7-A74B-A42C-475EA774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6319F-E61A-E34F-A976-60BC9C51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5F6-387B-0247-9A66-39FDB9693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2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D16F91-7426-674D-86B0-2C9EC9676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C4D5-B633-1547-A386-F018B7744F97}" type="datetimeFigureOut">
              <a:rPr lang="en-US" smtClean="0"/>
              <a:t>2/3/21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B90769-CF18-A34E-8013-1305DF01E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68B0D-EC33-734D-820E-A9597EBEE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5F6-387B-0247-9A66-39FDB9693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2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9C664-2F62-2842-9A81-127E3BE19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636DF-F069-754E-9B99-9F7F4DA4A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16614-3469-7A40-8708-C7AE099F9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9E135-71D4-AE4D-9C22-39C0C657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C4D5-B633-1547-A386-F018B7744F97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7DC6E-D562-914C-B24D-E9B22AA7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60DCC-2C33-284C-8E9B-8938EA81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5F6-387B-0247-9A66-39FDB9693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63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233B0-CD2D-EE45-AA9F-048319012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3156F2-1605-FE41-84FE-620C9828D9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6D9D2-1D10-B043-A050-7608AF48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279C7-91A0-5C4F-B96C-A72EFCC38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C4D5-B633-1547-A386-F018B7744F97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37C10-B636-D545-B65C-A6D00C97D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3B3BB-F50E-8A49-B0B1-486E9F22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5F6-387B-0247-9A66-39FDB9693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5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91B4FD-37A2-0C41-9856-9ED200528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DAB57-C446-CC4E-B48A-DA51A80F1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FD99E-23BE-B741-BDB8-3F75506CF6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6C4D5-B633-1547-A386-F018B7744F97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21509-8812-EC44-8C1A-7FF6EAB71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7B554-0937-9C40-99A3-84F2B8AEF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A65F6-387B-0247-9A66-39FDB9693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9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5BB97C-EAF9-434E-B1FE-E7B92361E127}"/>
              </a:ext>
            </a:extLst>
          </p:cNvPr>
          <p:cNvSpPr txBox="1"/>
          <p:nvPr/>
        </p:nvSpPr>
        <p:spPr>
          <a:xfrm>
            <a:off x="356260" y="439387"/>
            <a:ext cx="11162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Tuesday 9</a:t>
            </a:r>
            <a:r>
              <a:rPr lang="en-US" sz="3600" b="1" baseline="30000" dirty="0">
                <a:solidFill>
                  <a:srgbClr val="0432FF"/>
                </a:solidFill>
                <a:latin typeface="Comic Sans MS" panose="030F0902030302020204" pitchFamily="66" charset="0"/>
              </a:rPr>
              <a:t>th</a:t>
            </a:r>
            <a:r>
              <a:rPr lang="en-US" sz="3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 February 2021</a:t>
            </a:r>
          </a:p>
          <a:p>
            <a:r>
              <a:rPr lang="en-US" sz="3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OLI: To </a:t>
            </a:r>
            <a:r>
              <a:rPr lang="en-US" sz="3600" b="1" dirty="0" err="1">
                <a:solidFill>
                  <a:srgbClr val="0432FF"/>
                </a:solidFill>
                <a:latin typeface="Comic Sans MS" panose="030F0902030302020204" pitchFamily="66" charset="0"/>
              </a:rPr>
              <a:t>recognise</a:t>
            </a:r>
            <a:r>
              <a:rPr lang="en-US" sz="3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 how people give Glory to God: The Gloria </a:t>
            </a:r>
          </a:p>
        </p:txBody>
      </p:sp>
    </p:spTree>
    <p:extLst>
      <p:ext uri="{BB962C8B-B14F-4D97-AF65-F5344CB8AC3E}">
        <p14:creationId xmlns:p14="http://schemas.microsoft.com/office/powerpoint/2010/main" val="75722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908F37-9994-134C-863F-AB7170A0C7E2}"/>
              </a:ext>
            </a:extLst>
          </p:cNvPr>
          <p:cNvSpPr/>
          <p:nvPr/>
        </p:nvSpPr>
        <p:spPr>
          <a:xfrm>
            <a:off x="482930" y="463253"/>
            <a:ext cx="1151114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rgbClr val="0432FF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SOME KEY QUESTIONS</a:t>
            </a:r>
            <a:endParaRPr lang="en-GB" sz="3200" b="1" u="sng" dirty="0">
              <a:solidFill>
                <a:srgbClr val="0432FF"/>
              </a:solidFill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200" dirty="0">
              <a:solidFill>
                <a:srgbClr val="0432FF"/>
              </a:solidFill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Why is the Gloria said after the Penitential Act?</a:t>
            </a: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What makes you think of the Christmas story when you hear the first words?</a:t>
            </a: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Why do Christians want to give glory to God?</a:t>
            </a: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Which are your favourite lines of the Gloria and why? </a:t>
            </a: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it say about God and about Jesus Christ?</a:t>
            </a: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think praying the Gloria makes people feel?</a:t>
            </a:r>
          </a:p>
        </p:txBody>
      </p:sp>
    </p:spTree>
    <p:extLst>
      <p:ext uri="{BB962C8B-B14F-4D97-AF65-F5344CB8AC3E}">
        <p14:creationId xmlns:p14="http://schemas.microsoft.com/office/powerpoint/2010/main" val="1792473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6A86FE-21B4-FC40-A891-88C86646C8AF}"/>
              </a:ext>
            </a:extLst>
          </p:cNvPr>
          <p:cNvSpPr/>
          <p:nvPr/>
        </p:nvSpPr>
        <p:spPr>
          <a:xfrm>
            <a:off x="174171" y="247885"/>
            <a:ext cx="11736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92D050"/>
              </a:buClr>
              <a:buSzPts val="1400"/>
            </a:pPr>
            <a:r>
              <a:rPr lang="en-GB" sz="2400" b="1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Choose the words in the Gloria that you like best.  Write about why you like them and how these words might prepare people to listen to God’s Word.</a:t>
            </a:r>
          </a:p>
        </p:txBody>
      </p:sp>
    </p:spTree>
    <p:extLst>
      <p:ext uri="{BB962C8B-B14F-4D97-AF65-F5344CB8AC3E}">
        <p14:creationId xmlns:p14="http://schemas.microsoft.com/office/powerpoint/2010/main" val="2447155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982CC-A512-E946-A05F-F683543D9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154059" y="209811"/>
            <a:ext cx="9883881" cy="643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45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7B2619-75B7-0244-8A95-C975297EE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75"/>
          <a:stretch/>
        </p:blipFill>
        <p:spPr>
          <a:xfrm>
            <a:off x="831968" y="427512"/>
            <a:ext cx="10318962" cy="64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17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5D0824-7348-4D47-A718-1F9FC0C5EBF4}"/>
              </a:ext>
            </a:extLst>
          </p:cNvPr>
          <p:cNvSpPr/>
          <p:nvPr/>
        </p:nvSpPr>
        <p:spPr>
          <a:xfrm>
            <a:off x="292924" y="438168"/>
            <a:ext cx="115942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After the priest has greeted everyone there is the opportunity to say sorry for anything we may have done wrong.  This is called the </a:t>
            </a:r>
            <a:r>
              <a:rPr lang="en-GB" sz="3200" i="1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Penitential Act.  </a:t>
            </a:r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It prepares the parish family for the celebration of the Eucharist.  The response to God’s mercy and forgiveness is a song of praise called the </a:t>
            </a:r>
            <a:r>
              <a:rPr lang="en-GB" sz="3200" i="1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Gloria, </a:t>
            </a:r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prayer praising and glorifying God which also prepares people for listening to God’s Word.  The first words remind us of the heavenly message to the shepherds when Jesus was born, </a:t>
            </a:r>
            <a:r>
              <a:rPr lang="en-GB" sz="3200" i="1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Glory to God in the highest.</a:t>
            </a:r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99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1500" dirty="0">
                <a:solidFill>
                  <a:srgbClr val="0432FF"/>
                </a:solidFill>
                <a:latin typeface="Comic Sans MS" panose="030F0902030302020204" pitchFamily="66" charset="0"/>
              </a:rPr>
              <a:t>The Gloria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i="1" dirty="0">
                <a:solidFill>
                  <a:srgbClr val="0432FF"/>
                </a:solidFill>
                <a:latin typeface="Comic Sans MS" panose="030F0902030302020204" pitchFamily="66" charset="0"/>
              </a:rPr>
              <a:t>Glory to God in the highest</a:t>
            </a:r>
          </a:p>
        </p:txBody>
      </p:sp>
    </p:spTree>
    <p:extLst>
      <p:ext uri="{BB962C8B-B14F-4D97-AF65-F5344CB8AC3E}">
        <p14:creationId xmlns:p14="http://schemas.microsoft.com/office/powerpoint/2010/main" val="1844899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16" t="5721" r="5258" b="5608"/>
          <a:stretch/>
        </p:blipFill>
        <p:spPr>
          <a:xfrm>
            <a:off x="4136204" y="281692"/>
            <a:ext cx="3950813" cy="3943931"/>
          </a:xfrm>
          <a:prstGeom prst="ellipse">
            <a:avLst/>
          </a:prstGeom>
          <a:ln w="63500" cap="rnd">
            <a:noFill/>
          </a:ln>
          <a:effectLst>
            <a:glow rad="1905000">
              <a:schemeClr val="accent3">
                <a:satMod val="175000"/>
                <a:alpha val="70000"/>
              </a:schemeClr>
            </a:glow>
            <a:softEdge rad="7874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885372" y="4374135"/>
            <a:ext cx="8414803" cy="22672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Century Gothic"/>
                <a:cs typeface="Century Gothic"/>
              </a:rPr>
              <a:t>Glory to God in the highest,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Century Gothic"/>
                <a:cs typeface="Century Gothic"/>
              </a:rPr>
              <a:t>And on earth peace to people of good will.</a:t>
            </a:r>
          </a:p>
        </p:txBody>
      </p:sp>
    </p:spTree>
    <p:extLst>
      <p:ext uri="{BB962C8B-B14F-4D97-AF65-F5344CB8AC3E}">
        <p14:creationId xmlns:p14="http://schemas.microsoft.com/office/powerpoint/2010/main" val="41067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urch's Story 3  Pg 96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12243" r="17347"/>
          <a:stretch/>
        </p:blipFill>
        <p:spPr>
          <a:xfrm>
            <a:off x="6196301" y="123893"/>
            <a:ext cx="4389397" cy="6617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444" y="123893"/>
            <a:ext cx="4564856" cy="6617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774831" y="1160037"/>
            <a:ext cx="4388088" cy="4720522"/>
          </a:xfrm>
          <a:prstGeom prst="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We praise you,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We bless you,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We adore you,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We glorify you,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We give thanks for your great glory,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Lord God, heavenly King,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God, almighty Father.</a:t>
            </a:r>
          </a:p>
          <a:p>
            <a:pPr algn="ctr">
              <a:lnSpc>
                <a:spcPct val="150000"/>
              </a:lnSpc>
            </a:pPr>
            <a:endParaRPr lang="en-US" sz="9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7832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8044" y="1148347"/>
            <a:ext cx="7681734" cy="4720522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Lord Jesus Christ, Only Begotten Son,</a:t>
            </a:r>
            <a:endParaRPr lang="en-GB" sz="2400" b="1" dirty="0">
              <a:latin typeface="Century Gothic"/>
              <a:cs typeface="Century Gothic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Lord God, Lamb of God, Son of the Father,</a:t>
            </a:r>
            <a:endParaRPr lang="en-GB" sz="2400" b="1" dirty="0">
              <a:latin typeface="Century Gothic"/>
              <a:cs typeface="Century Gothic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You take away the sins of the world, have mercy on us;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You take away the sins of the world, receive our prayer;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You are seated at the right hand of the Father, have mercy on us</a:t>
            </a:r>
            <a:r>
              <a:rPr lang="en-GB" sz="2400" b="1" dirty="0">
                <a:latin typeface="Century Gothic"/>
                <a:cs typeface="Century Gothic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US" sz="9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1059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6350"/>
            <a:ext cx="9152467" cy="68643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14615" y="1879048"/>
            <a:ext cx="6607943" cy="3612527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For you alone are the Holy One,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You alone are the Lord,</a:t>
            </a:r>
            <a:endParaRPr lang="en-GB" sz="2400" b="1" dirty="0">
              <a:latin typeface="Century Gothic"/>
              <a:cs typeface="Century Gothic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You alone are the Most High, Jesus Christ,</a:t>
            </a:r>
            <a:endParaRPr lang="en-GB" sz="2400" b="1" dirty="0">
              <a:latin typeface="Century Gothic"/>
              <a:cs typeface="Century Gothic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With the Holy Spirit, in the glory of God the Father.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/>
                <a:cs typeface="Century Gothic"/>
              </a:rPr>
              <a:t>Amen.</a:t>
            </a:r>
            <a:r>
              <a:rPr lang="en-GB" sz="2400" b="1" dirty="0">
                <a:latin typeface="Century Gothic"/>
                <a:cs typeface="Century Gothic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US" sz="9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7387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376</Words>
  <Application>Microsoft Macintosh PowerPoint</Application>
  <PresentationFormat>Widescreen</PresentationFormat>
  <Paragraphs>33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Comic Sans MS</vt:lpstr>
      <vt:lpstr>Symbol Std</vt:lpstr>
      <vt:lpstr>Office Theme</vt:lpstr>
      <vt:lpstr>PowerPoint Presentation</vt:lpstr>
      <vt:lpstr>PowerPoint Presentation</vt:lpstr>
      <vt:lpstr>PowerPoint Presentation</vt:lpstr>
      <vt:lpstr>PowerPoint Presentation</vt:lpstr>
      <vt:lpstr>The Gloria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Jade Cahill</dc:creator>
  <cp:lastModifiedBy>Jade Cahill</cp:lastModifiedBy>
  <cp:revision>4</cp:revision>
  <dcterms:created xsi:type="dcterms:W3CDTF">2021-02-03T14:01:37Z</dcterms:created>
  <dcterms:modified xsi:type="dcterms:W3CDTF">2021-02-03T14:35:15Z</dcterms:modified>
</cp:coreProperties>
</file>