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C8CA8-D8CD-4B5C-90F2-7792344CD1DD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6BDF4-F5FE-458C-AA87-3FC4B35DE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AD29-F94A-46A4-8182-28364EBEBAF2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34FF-D3EF-4F50-A8BF-6BD038E90B1D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8906-622E-47D1-8902-0BC6042B048D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F39C-47D4-4E51-9AD8-21175D78A0FF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10FB-AAF8-40EB-8A90-783AF157A35F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327-EC98-4450-A08E-E2C6976B5E30}" type="datetime1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44B1-EE36-4922-964B-F37DF14494EB}" type="datetime1">
              <a:rPr lang="en-US" smtClean="0"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C42BF-7EC6-49B6-BE3A-8E4A7A3112FB}" type="datetime1">
              <a:rPr lang="en-US" smtClean="0"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AB0B-1DAC-45FF-8971-C9E6D9BF86B8}" type="datetime1">
              <a:rPr lang="en-US" smtClean="0"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6624-CB8D-4A1B-8DA4-680C0B9F3A58}" type="datetime1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89E4-A05B-4BE8-932D-960B2F462E1A}" type="datetime1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DAB8-7FEC-420D-8AA5-C32AD6CC4E40}" type="datetime1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11C1-5896-492F-B80F-A2B10CB90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42" y="1142976"/>
            <a:ext cx="5829300" cy="1960033"/>
          </a:xfrm>
        </p:spPr>
        <p:txBody>
          <a:bodyPr/>
          <a:lstStyle/>
          <a:p>
            <a:r>
              <a:rPr lang="en-GB" dirty="0" smtClean="0"/>
              <a:t>L6 Booster </a:t>
            </a:r>
            <a:br>
              <a:rPr lang="en-GB" dirty="0" smtClean="0"/>
            </a:br>
            <a:r>
              <a:rPr lang="en-GB" dirty="0" smtClean="0"/>
              <a:t>Converting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Name: ________________ </a:t>
            </a:r>
          </a:p>
          <a:p>
            <a:r>
              <a:rPr lang="en-GB" dirty="0" smtClean="0"/>
              <a:t>Date: ___________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764" t="12990" r="30232" b="15167"/>
          <a:stretch>
            <a:fillRect/>
          </a:stretch>
        </p:blipFill>
        <p:spPr bwMode="auto">
          <a:xfrm>
            <a:off x="0" y="602440"/>
            <a:ext cx="6858000" cy="675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1212" t="19521" r="26560" b="18432"/>
          <a:stretch>
            <a:fillRect/>
          </a:stretch>
        </p:blipFill>
        <p:spPr bwMode="auto">
          <a:xfrm>
            <a:off x="-1" y="714348"/>
            <a:ext cx="6831729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988" t="51089" r="28396" b="10812"/>
          <a:stretch>
            <a:fillRect/>
          </a:stretch>
        </p:blipFill>
        <p:spPr bwMode="auto">
          <a:xfrm>
            <a:off x="57189" y="71438"/>
            <a:ext cx="6800835" cy="350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3048" t="12990" r="30844" b="18432"/>
          <a:stretch>
            <a:fillRect/>
          </a:stretch>
        </p:blipFill>
        <p:spPr bwMode="auto">
          <a:xfrm>
            <a:off x="-1" y="392321"/>
            <a:ext cx="6858001" cy="732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33048" t="12990" r="30844" b="6458"/>
          <a:stretch>
            <a:fillRect/>
          </a:stretch>
        </p:blipFill>
        <p:spPr bwMode="auto">
          <a:xfrm>
            <a:off x="65647" y="214314"/>
            <a:ext cx="6720939" cy="842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11C1-5896-492F-B80F-A2B10CB900C4}" type="slidenum">
              <a:rPr lang="en-US" smtClean="0"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33048" t="15167" r="31456" b="6458"/>
          <a:stretch>
            <a:fillRect/>
          </a:stretch>
        </p:blipFill>
        <p:spPr bwMode="auto">
          <a:xfrm>
            <a:off x="-24" y="285752"/>
            <a:ext cx="6675459" cy="828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L6 Booster  Converting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L6 Booster  Converting</dc:title>
  <dc:creator>Authorised User</dc:creator>
  <cp:lastModifiedBy>Authorised User</cp:lastModifiedBy>
  <cp:revision>6</cp:revision>
  <dcterms:created xsi:type="dcterms:W3CDTF">2012-03-18T14:50:09Z</dcterms:created>
  <dcterms:modified xsi:type="dcterms:W3CDTF">2012-03-18T16:17:07Z</dcterms:modified>
</cp:coreProperties>
</file>